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1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line.cdu.edu.au/studyskills/studyskills/punctuation.html#p7APMc1_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الثانية</a:t>
            </a:r>
          </a:p>
          <a:p>
            <a:pPr algn="ctr"/>
            <a:r>
              <a:rPr lang="ar-SA" dirty="0"/>
              <a:t>كتابة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15BF-E804-4D34-ADCF-38456F37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Punctuation in writing essay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2274-C9C9-426D-85F0-218BC80B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4237"/>
            <a:ext cx="8596668" cy="45671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Commas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comma functions as a tool to indicate to readers a certain separation of words, phrases, or ideas in order to prevent misreading the writer's intended meaning.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872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6" y="411779"/>
            <a:ext cx="10730204" cy="80120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067B28-35B4-4121-9A02-C4B8FAF9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976" y="1339495"/>
            <a:ext cx="8596668" cy="3880773"/>
          </a:xfrm>
        </p:spPr>
        <p:txBody>
          <a:bodyPr/>
          <a:lstStyle/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Use a comma before a coordinating conjunction joining independent clauses.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examples: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Carol spotted her favorite butterfly, but she had forgotten to bring her camera.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Gloria took a trip to Oroville, and her friend Pat joined her there.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examples see 36</a:t>
            </a:r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46D73-8BA5-4354-A9F3-120B2358E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8335"/>
            <a:ext cx="8596668" cy="49030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a comma to separate items in a series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 new kitten was frisky, playful, coy, and mischievous.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apartment, the car, and the books were more than I could afford.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examples and exceptions see 37</a:t>
            </a:r>
          </a:p>
        </p:txBody>
      </p:sp>
    </p:spTree>
    <p:extLst>
      <p:ext uri="{BB962C8B-B14F-4D97-AF65-F5344CB8AC3E}">
        <p14:creationId xmlns:p14="http://schemas.microsoft.com/office/powerpoint/2010/main" val="2168165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9AA57-27B0-4F2B-AC66-2C53BB5A3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6997"/>
            <a:ext cx="8596668" cy="488436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Use a comma after certain introductory words or word groups.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comma indicates a pause between the ending of an introductory word, phrase, or clause, and the beginning of the main part of the sentence.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For example</a:t>
            </a:r>
          </a:p>
          <a:p>
            <a:pPr mar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After the war in Troy was over, Ulysses started home to Ithaca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34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1984-DC65-4B3A-BB92-63A03C657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689" y="1003593"/>
            <a:ext cx="8596668" cy="5303901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Use a comma between coordinate adjectives not joined by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Coordinate adjectives are separated by commas. Coordinate adjectives are equal and separate in their modification of a noun.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For example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 was a dull, dark, and depressing day.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details see page 41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Use commas to separate certain items in dates, addresses, titles, and numbers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 was born on February 16, 1977, in Morgantown, West Virginia.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8073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277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Punctuation in writing essay   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18</cp:revision>
  <dcterms:created xsi:type="dcterms:W3CDTF">2020-03-18T12:46:15Z</dcterms:created>
  <dcterms:modified xsi:type="dcterms:W3CDTF">2020-03-19T14:48:56Z</dcterms:modified>
</cp:coreProperties>
</file>